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62850" cy="10688638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4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ECF2"/>
    <a:srgbClr val="45D7D7"/>
    <a:srgbClr val="159F42"/>
    <a:srgbClr val="19C050"/>
    <a:srgbClr val="127E35"/>
    <a:srgbClr val="007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6DB240-04B3-1E0F-EEA2-B1B5A0B602D3}" v="25" dt="2026-05-25T13:08: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180" y="48"/>
      </p:cViewPr>
      <p:guideLst>
        <p:guide orient="horz" pos="3367"/>
        <p:guide pos="4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D9E72-289E-EA44-895B-41375EBF8156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A2B81-9B79-3A42-9BF7-E2CAFB6E886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775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A2B81-9B79-3A42-9BF7-E2CAFB6E886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246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09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06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4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01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490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66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1412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579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956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5527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91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9631B-675C-674B-B220-78B9599090F0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D4985-21C2-A84C-BC03-DAB83DE92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06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biblioteca@comune.marnate.va.it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ielo&#10;&#10;Descrizione generata automaticamente">
            <a:extLst>
              <a:ext uri="{FF2B5EF4-FFF2-40B4-BE49-F238E27FC236}">
                <a16:creationId xmlns:a16="http://schemas.microsoft.com/office/drawing/2014/main" id="{CB25A459-3C1D-B54D-9621-7E76F169B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" y="3969"/>
            <a:ext cx="7556500" cy="10680700"/>
          </a:xfrm>
          <a:prstGeom prst="rect">
            <a:avLst/>
          </a:prstGeom>
        </p:spPr>
      </p:pic>
      <p:pic>
        <p:nvPicPr>
          <p:cNvPr id="18" name="object 8" descr="object 8">
            <a:extLst>
              <a:ext uri="{FF2B5EF4-FFF2-40B4-BE49-F238E27FC236}">
                <a16:creationId xmlns:a16="http://schemas.microsoft.com/office/drawing/2014/main" id="{39F7E3AA-3B0B-0B40-BB48-C7ACBFA37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030" y="-34"/>
            <a:ext cx="7571838" cy="1091826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634380" y="2377161"/>
            <a:ext cx="6118770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baseline="30000" dirty="0">
                <a:latin typeface="Helvetica" pitchFamily="2" charset="0"/>
              </a:rPr>
              <a:t>17 settembre 2026 0re 19.00</a:t>
            </a:r>
          </a:p>
          <a:p>
            <a:r>
              <a:rPr lang="it-IT" sz="3000" baseline="30000" dirty="0">
                <a:latin typeface="Helvetica" pitchFamily="2" charset="0"/>
              </a:rPr>
              <a:t>Sala Consiglio – Comune di Marnate</a:t>
            </a:r>
            <a:endParaRPr lang="it-IT" sz="3000" dirty="0">
              <a:latin typeface="Helvetica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34380" y="3341528"/>
            <a:ext cx="607636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baseline="30000" dirty="0">
                <a:solidFill>
                  <a:srgbClr val="007A3B"/>
                </a:solidFill>
                <a:latin typeface="Helvetica" pitchFamily="2" charset="0"/>
              </a:rPr>
              <a:t>Relatori</a:t>
            </a: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Dott.ssa Appolonia Elisabetta</a:t>
            </a: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Farmacista</a:t>
            </a:r>
          </a:p>
          <a:p>
            <a:endParaRPr lang="it-IT" sz="3000" baseline="30000" dirty="0">
              <a:solidFill>
                <a:srgbClr val="000000"/>
              </a:solidFill>
              <a:latin typeface="Helvetica" pitchFamily="2" charset="0"/>
            </a:endParaRP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Dott. </a:t>
            </a:r>
            <a:r>
              <a:rPr lang="it-IT" sz="3000" baseline="30000" dirty="0" err="1">
                <a:solidFill>
                  <a:srgbClr val="000000"/>
                </a:solidFill>
                <a:latin typeface="Helvetica" pitchFamily="2" charset="0"/>
              </a:rPr>
              <a:t>Lodoletti</a:t>
            </a:r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 Alberto</a:t>
            </a: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Farmacista  </a:t>
            </a:r>
          </a:p>
          <a:p>
            <a:endParaRPr lang="it-IT" sz="3000" baseline="30000" dirty="0">
              <a:solidFill>
                <a:srgbClr val="000000"/>
              </a:solidFill>
              <a:latin typeface="Helvetica" pitchFamily="2" charset="0"/>
            </a:endParaRP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Dott.ssa Magro Chiara</a:t>
            </a: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Chinesiologa</a:t>
            </a:r>
          </a:p>
          <a:p>
            <a:endParaRPr lang="it-IT" sz="3000" baseline="30000" dirty="0">
              <a:solidFill>
                <a:srgbClr val="000000"/>
              </a:solidFill>
              <a:latin typeface="Helvetica" pitchFamily="2" charset="0"/>
            </a:endParaRP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Dott.ssa Alice Meloni</a:t>
            </a:r>
          </a:p>
          <a:p>
            <a:r>
              <a:rPr lang="it-IT" sz="3000" baseline="30000" dirty="0">
                <a:solidFill>
                  <a:srgbClr val="000000"/>
                </a:solidFill>
                <a:latin typeface="Helvetica" pitchFamily="2" charset="0"/>
              </a:rPr>
              <a:t>Chinesiologa</a:t>
            </a:r>
          </a:p>
          <a:p>
            <a:endParaRPr lang="it-IT" sz="3000" baseline="3000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504161" y="6459797"/>
            <a:ext cx="31470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baseline="30000" dirty="0">
                <a:solidFill>
                  <a:srgbClr val="007A3B"/>
                </a:solidFill>
                <a:latin typeface="Helvetica" pitchFamily="2" charset="0"/>
              </a:rPr>
              <a:t>Contatti</a:t>
            </a:r>
          </a:p>
          <a:p>
            <a:r>
              <a:rPr lang="it-IT" sz="1400" dirty="0">
                <a:latin typeface="Helvetica" pitchFamily="2" charset="0"/>
                <a:hlinkClick r:id="rId6"/>
              </a:rPr>
              <a:t>biblioteca@comune.marnate.va.it</a:t>
            </a:r>
            <a:endParaRPr lang="it-IT" sz="1400" dirty="0">
              <a:latin typeface="Helvetica" pitchFamily="2" charset="0"/>
            </a:endParaRPr>
          </a:p>
          <a:p>
            <a:r>
              <a:rPr lang="it-IT" sz="1400" dirty="0">
                <a:latin typeface="Helvetica" pitchFamily="2" charset="0"/>
              </a:rPr>
              <a:t>Settore Sport</a:t>
            </a:r>
          </a:p>
          <a:p>
            <a:r>
              <a:rPr lang="it-IT" sz="1400" dirty="0">
                <a:latin typeface="Helvetica" pitchFamily="2" charset="0"/>
              </a:rPr>
              <a:t>0331/368225</a:t>
            </a:r>
          </a:p>
          <a:p>
            <a:endParaRPr lang="it-IT" sz="1200" baseline="30000" dirty="0">
              <a:latin typeface="Helvetica" pitchFamily="2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050B55E7-8CD4-B94D-B5BF-C9D573051427}"/>
              </a:ext>
            </a:extLst>
          </p:cNvPr>
          <p:cNvSpPr/>
          <p:nvPr/>
        </p:nvSpPr>
        <p:spPr>
          <a:xfrm>
            <a:off x="5740728" y="9586804"/>
            <a:ext cx="1" cy="673203"/>
          </a:xfrm>
          <a:prstGeom prst="line">
            <a:avLst/>
          </a:prstGeom>
          <a:noFill/>
          <a:ln w="6350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4711A04D-3B40-C640-9131-A49951FADC24}"/>
              </a:ext>
            </a:extLst>
          </p:cNvPr>
          <p:cNvSpPr txBox="1"/>
          <p:nvPr/>
        </p:nvSpPr>
        <p:spPr>
          <a:xfrm>
            <a:off x="423850" y="10103101"/>
            <a:ext cx="1024890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1200" b="1" spc="-10">
                <a:solidFill>
                  <a:srgbClr val="007B3C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ats-insubria.it</a:t>
            </a:r>
          </a:p>
        </p:txBody>
      </p:sp>
      <p:pic>
        <p:nvPicPr>
          <p:cNvPr id="22" name="object 12" descr="object 12">
            <a:extLst>
              <a:ext uri="{FF2B5EF4-FFF2-40B4-BE49-F238E27FC236}">
                <a16:creationId xmlns:a16="http://schemas.microsoft.com/office/drawing/2014/main" id="{65339FDF-C259-A444-901E-598C139024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3632" y="9552609"/>
            <a:ext cx="1273722" cy="733756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DCA89E7-5C8E-D745-BB31-48D5C7FABBBA}"/>
              </a:ext>
            </a:extLst>
          </p:cNvPr>
          <p:cNvSpPr txBox="1"/>
          <p:nvPr/>
        </p:nvSpPr>
        <p:spPr>
          <a:xfrm>
            <a:off x="936295" y="8726223"/>
            <a:ext cx="8564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aseline="30000">
                <a:solidFill>
                  <a:schemeClr val="bg1"/>
                </a:solidFill>
              </a:rPr>
              <a:t>Incontro realizzato in collaborazione con la Promozione della Salute ATS </a:t>
            </a:r>
            <a:r>
              <a:rPr lang="it-IT" sz="2000" baseline="30000" err="1">
                <a:solidFill>
                  <a:schemeClr val="bg1"/>
                </a:solidFill>
              </a:rPr>
              <a:t>Insubria</a:t>
            </a:r>
            <a:endParaRPr lang="it-IT" sz="1100">
              <a:solidFill>
                <a:schemeClr val="bg1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4022CB7-93A3-73A1-E3AA-E6C2486F3D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1623" y="9405572"/>
            <a:ext cx="1147653" cy="114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539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31a5709-9aac-4709-b2a3-31cd1166ae6a">
      <Terms xmlns="http://schemas.microsoft.com/office/infopath/2007/PartnerControls"/>
    </lcf76f155ced4ddcb4097134ff3c332f>
    <TaxCatchAll xmlns="936ae29e-ab16-45f2-b41e-e5e8b8a67a8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927E61A565B7418EA851925743FE25" ma:contentTypeVersion="12" ma:contentTypeDescription="Creare un nuovo documento." ma:contentTypeScope="" ma:versionID="5604b6f39998a2ffd9b89e9942e5122f">
  <xsd:schema xmlns:xsd="http://www.w3.org/2001/XMLSchema" xmlns:xs="http://www.w3.org/2001/XMLSchema" xmlns:p="http://schemas.microsoft.com/office/2006/metadata/properties" xmlns:ns2="d31a5709-9aac-4709-b2a3-31cd1166ae6a" xmlns:ns3="936ae29e-ab16-45f2-b41e-e5e8b8a67a8a" targetNamespace="http://schemas.microsoft.com/office/2006/metadata/properties" ma:root="true" ma:fieldsID="b4098565f610aacd97b056765626ebb0" ns2:_="" ns3:_="">
    <xsd:import namespace="d31a5709-9aac-4709-b2a3-31cd1166ae6a"/>
    <xsd:import namespace="936ae29e-ab16-45f2-b41e-e5e8b8a67a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1a5709-9aac-4709-b2a3-31cd1166a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89d38da7-eff4-4c22-a49c-c284e93df2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6ae29e-ab16-45f2-b41e-e5e8b8a67a8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5c4da2e-243d-4a4e-b620-293ed43c5761}" ma:internalName="TaxCatchAll" ma:showField="CatchAllData" ma:web="936ae29e-ab16-45f2-b41e-e5e8b8a67a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10520E-39B7-4C86-9264-0389BC6B4AB5}">
  <ds:schemaRefs>
    <ds:schemaRef ds:uri="936ae29e-ab16-45f2-b41e-e5e8b8a67a8a"/>
    <ds:schemaRef ds:uri="d31a5709-9aac-4709-b2a3-31cd1166ae6a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6C1D5D2-1DB2-4A37-920E-E75821AB99C0}">
  <ds:schemaRefs>
    <ds:schemaRef ds:uri="936ae29e-ab16-45f2-b41e-e5e8b8a67a8a"/>
    <ds:schemaRef ds:uri="d31a5709-9aac-4709-b2a3-31cd1166ae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C1DB81D-B0CF-4671-A481-1F16E68E3F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Personalizzato</PresentationFormat>
  <Paragraphs>21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Paola</dc:creator>
  <cp:lastModifiedBy>Marta Martinelli</cp:lastModifiedBy>
  <cp:revision>31</cp:revision>
  <dcterms:created xsi:type="dcterms:W3CDTF">2024-05-06T16:05:00Z</dcterms:created>
  <dcterms:modified xsi:type="dcterms:W3CDTF">2026-07-31T06:34:32Z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0x01010010927E61A565B7418EA851925743FE25</vt:lpwstr>
  </property>
  <property fmtid="{D5CDD505-2E9C-101B-9397-08002B2CF9AE}" pid="3" name="Order">
    <vt:r8>245800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MediaServiceImageTags">
    <vt:lpwstr/>
  </property>
</Properties>
</file>